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71" r:id="rId6"/>
    <p:sldId id="259" r:id="rId7"/>
    <p:sldId id="260" r:id="rId8"/>
    <p:sldId id="261" r:id="rId9"/>
    <p:sldId id="269" r:id="rId10"/>
    <p:sldId id="270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учевые белые облака на фоне синего неба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7400"/>
            <a:ext cx="1117854" cy="38862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200150" y="0"/>
            <a:ext cx="37719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 descr="Крупный план цветка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054347" y="2057400"/>
            <a:ext cx="1545575" cy="3886200"/>
          </a:xfrm>
          <a:prstGeom prst="rect">
            <a:avLst/>
          </a:prstGeom>
        </p:spPr>
      </p:pic>
      <p:pic>
        <p:nvPicPr>
          <p:cNvPr id="11" name="Рисунок 10" descr="Волны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682217" y="2057400"/>
            <a:ext cx="2462022" cy="3886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833" y="3019706"/>
            <a:ext cx="363474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13833" y="5381894"/>
            <a:ext cx="363474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190501"/>
            <a:ext cx="1543050" cy="5986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190501"/>
            <a:ext cx="5800725" cy="59864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00149" y="2059146"/>
            <a:ext cx="5399772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833" y="2263914"/>
            <a:ext cx="521208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13833" y="5381894"/>
            <a:ext cx="521208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9" name="Рисунок 8" descr="Волны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682217" y="2059146"/>
            <a:ext cx="2462022" cy="3886200"/>
          </a:xfrm>
          <a:prstGeom prst="rect">
            <a:avLst/>
          </a:prstGeom>
        </p:spPr>
      </p:pic>
      <p:pic>
        <p:nvPicPr>
          <p:cNvPr id="11" name="Рисунок 10" descr="Крупный план зеленых насаждений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9146"/>
            <a:ext cx="111785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7276" y="1556281"/>
            <a:ext cx="3457574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1" y="1556281"/>
            <a:ext cx="3457331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7274" y="1554480"/>
            <a:ext cx="3456432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57274" y="2378393"/>
            <a:ext cx="3456432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554480"/>
            <a:ext cx="3457575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378393"/>
            <a:ext cx="3457575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09" y="919616"/>
            <a:ext cx="3116717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275" y="915923"/>
            <a:ext cx="3912734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0009" y="3446397"/>
            <a:ext cx="3116717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0010" y="919616"/>
            <a:ext cx="3116717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4970008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70010" y="3446397"/>
            <a:ext cx="3116717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629400"/>
            <a:ext cx="1124712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07008" y="6629400"/>
            <a:ext cx="7936992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520" y="276087"/>
            <a:ext cx="7028962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57520" y="1566001"/>
            <a:ext cx="7028961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078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23326" y="6629400"/>
            <a:ext cx="75049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1/11/2023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28288" y="6629400"/>
            <a:ext cx="685819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&#1047;&#1072;&#1075;&#1088;&#1103;&#1079;&#1085;&#1077;&#1085;&#1080;&#1077;%20&#1086;&#1082;&#1088;&#1091;&#1078;&#1072;&#1102;&#1097;&#1077;&#1081;%20&#1089;&#1088;&#1077;&#1076;&#1099;.%20&#1056;&#1072;&#1073;&#1086;&#1090;&#1072;%20&#1087;&#1086;%20&#1101;&#1082;&#1086;&#1083;&#1086;&#1075;&#1080;&#1080;.wmv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833" y="1371600"/>
            <a:ext cx="3634740" cy="4035706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Дыхание поселка Базово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57271" y="1565276"/>
          <a:ext cx="7553328" cy="4454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88"/>
                <a:gridCol w="1258888"/>
                <a:gridCol w="1258888"/>
                <a:gridCol w="1258888"/>
                <a:gridCol w="1258888"/>
                <a:gridCol w="1258888"/>
              </a:tblGrid>
              <a:tr h="50888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Алексеевская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Заречная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Грузовые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5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Легковые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 с бензиновыми двигателями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82.6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8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Автобусы, работающие на газе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Используя данные рабочей таблицы, нарисуйте сравнительные диаграммы.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2590800"/>
          <a:ext cx="72390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95222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Выброс угарного газа автомобилями разных типов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Грузовые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Бензиновые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Автобусы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Легковые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7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Грузовые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Рассчитать выброс угарного газа на разных улицах и составить диаграмму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66800" y="2484120"/>
          <a:ext cx="6324600" cy="3771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/>
                <a:gridCol w="2108200"/>
                <a:gridCol w="2108200"/>
              </a:tblGrid>
              <a:tr h="8730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Выброс угарного газа на разных улицах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Центральная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ул.Цветочная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5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Зеленая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5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Береговая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5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Заречная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5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Ул.Алексеевская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На какой из обследованных улиц состояние воздушной среды наиболее благоприятно и почему?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Во сколько раз выброс угарного газа на одной улице больше, чем на</a:t>
            </a:r>
          </a:p>
          <a:p>
            <a:pPr>
              <a:buNone/>
            </a:pPr>
            <a:r>
              <a:rPr lang="ru-RU" dirty="0" smtClean="0"/>
              <a:t>другой?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Если модернизировать все автобусы, работающие на бензине, и</a:t>
            </a:r>
          </a:p>
          <a:p>
            <a:pPr>
              <a:buNone/>
            </a:pPr>
            <a:r>
              <a:rPr lang="ru-RU" dirty="0" smtClean="0"/>
              <a:t>перевести их на более экологический вид топлива — сжатый газ, то во</a:t>
            </a:r>
          </a:p>
          <a:p>
            <a:pPr>
              <a:buNone/>
            </a:pPr>
            <a:r>
              <a:rPr lang="ru-RU" dirty="0" smtClean="0"/>
              <a:t>сколько раз уменьшится выброс угарного газа на каждой из улиц?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4. Предположи, что весь автотранспорт перевели на газ и любой тип автомобиля выбрасывает в среднем 25 г/км угарного газа. Как изменится состояние воздушной среды? Рассмотрим на примере наиболее загрязненной улицы. Составьте сравнительную диаграмму.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Выброс угарного газа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7467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9915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Выброс угарного газа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1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До модернизации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1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После модернизации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Выводы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/>
              <a:t>Сделайте выводы об использовании сжатого газа и бензина в виде топлива, и внеси свои предложения.</a:t>
            </a:r>
          </a:p>
          <a:p>
            <a:endParaRPr lang="ru-RU" sz="3600" dirty="0"/>
          </a:p>
        </p:txBody>
      </p:sp>
    </p:spTree>
  </p:cSld>
  <p:clrMapOvr>
    <a:masterClrMapping/>
  </p:clrMapOvr>
  <p:transition spd="med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работу!!!</a:t>
            </a:r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Формирование экологического сознания и экологической культуры .</a:t>
            </a:r>
          </a:p>
          <a:p>
            <a:r>
              <a:rPr lang="ru-RU" dirty="0" smtClean="0"/>
              <a:t>2. Привлечение внимания  к проблемам загрязнения атмосферы.</a:t>
            </a:r>
          </a:p>
          <a:p>
            <a:r>
              <a:rPr lang="ru-RU" dirty="0" smtClean="0"/>
              <a:t>З. Выявление путей решения в  проблеме загрязнения воздуха.</a:t>
            </a:r>
          </a:p>
          <a:p>
            <a:r>
              <a:rPr lang="ru-RU" dirty="0" smtClean="0"/>
              <a:t>4. Развитие навыков сотрудничества.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file"/>
              </a:rPr>
              <a:t>Загрязнение окружающей среды</a:t>
            </a:r>
            <a:endParaRPr lang="ru-RU" dirty="0"/>
          </a:p>
        </p:txBody>
      </p:sp>
      <p:pic>
        <p:nvPicPr>
          <p:cNvPr id="4" name="Содержимое 3" descr="mvfoto_2013_02_07_����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600200"/>
            <a:ext cx="6248400" cy="46863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главное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Газ в составе атмосферы, доля которого составляет 78%?</a:t>
            </a:r>
          </a:p>
          <a:p>
            <a:r>
              <a:rPr lang="ru-RU" dirty="0" smtClean="0"/>
              <a:t>2. Погодное явление, способствующее очищению атмосферы? </a:t>
            </a:r>
          </a:p>
          <a:p>
            <a:r>
              <a:rPr lang="ru-RU" dirty="0" smtClean="0"/>
              <a:t>3. Есть ли в составе атмосферы ядовитые газы? </a:t>
            </a:r>
          </a:p>
          <a:p>
            <a:r>
              <a:rPr lang="ru-RU" dirty="0" smtClean="0"/>
              <a:t>4. Что такое озон? </a:t>
            </a:r>
          </a:p>
          <a:p>
            <a:r>
              <a:rPr lang="ru-RU" dirty="0" smtClean="0"/>
              <a:t>5. Верхняя граница атмосферы проходит на высоте а) 10 км, 6)130 км, в)</a:t>
            </a:r>
          </a:p>
          <a:p>
            <a:r>
              <a:rPr lang="ru-RU" dirty="0" smtClean="0"/>
              <a:t>500км? 	</a:t>
            </a:r>
          </a:p>
          <a:p>
            <a:r>
              <a:rPr lang="ru-RU" dirty="0" smtClean="0"/>
              <a:t>6. Как называется газ, увеличение концентрации которого ведет к</a:t>
            </a:r>
          </a:p>
          <a:p>
            <a:r>
              <a:rPr lang="ru-RU" dirty="0" smtClean="0"/>
              <a:t>возникновению парникового эффекта? </a:t>
            </a:r>
          </a:p>
          <a:p>
            <a:r>
              <a:rPr lang="ru-RU" dirty="0" smtClean="0"/>
              <a:t>7. Как называется густой туман, состоящий из смеси загрязняющих веществ,</a:t>
            </a:r>
          </a:p>
          <a:p>
            <a:r>
              <a:rPr lang="ru-RU" dirty="0" smtClean="0"/>
              <a:t>часто наблюдаемый в больших промышленных городах? </a:t>
            </a:r>
          </a:p>
          <a:p>
            <a:r>
              <a:rPr lang="ru-RU" dirty="0" smtClean="0"/>
              <a:t>8. В каком агрегатном состоянии находится вода в атмосфере? 9. Почему дожди называют кислыми?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Открываем исследовательское бюро!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экологического расследования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1.Сбор данных</a:t>
            </a:r>
          </a:p>
          <a:p>
            <a:r>
              <a:rPr lang="ru-RU" sz="3200" dirty="0" smtClean="0"/>
              <a:t>2. Обработка данных</a:t>
            </a:r>
          </a:p>
          <a:p>
            <a:r>
              <a:rPr lang="ru-RU" sz="3200" dirty="0" smtClean="0"/>
              <a:t>3. Формулировка выводов</a:t>
            </a:r>
          </a:p>
          <a:p>
            <a:r>
              <a:rPr lang="ru-RU" sz="3200" dirty="0" smtClean="0"/>
              <a:t>4. Экспертная справка</a:t>
            </a:r>
            <a:endParaRPr lang="ru-RU" sz="32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расследование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Рабочая формула: М=</a:t>
            </a:r>
            <a:r>
              <a:rPr lang="en-US" sz="2400" b="1" dirty="0" smtClean="0"/>
              <a:t>m</a:t>
            </a:r>
            <a:r>
              <a:rPr lang="ru-RU" sz="2400" b="1" dirty="0" smtClean="0"/>
              <a:t>*</a:t>
            </a:r>
            <a:r>
              <a:rPr lang="en-US" sz="2400" b="1" dirty="0" smtClean="0"/>
              <a:t>n</a:t>
            </a:r>
            <a:endParaRPr lang="ru-RU" sz="2400" b="1" dirty="0" smtClean="0"/>
          </a:p>
          <a:p>
            <a:r>
              <a:rPr lang="en-US" sz="2400" b="1" dirty="0" smtClean="0"/>
              <a:t>m</a:t>
            </a:r>
            <a:r>
              <a:rPr lang="ru-RU" sz="2400" b="1" dirty="0" smtClean="0"/>
              <a:t> - количество угарного газа, выбрасываемого одним автомобилем</a:t>
            </a:r>
          </a:p>
          <a:p>
            <a:r>
              <a:rPr lang="ru-RU" sz="2400" b="1" dirty="0" smtClean="0"/>
              <a:t>определенного типа (г/км);</a:t>
            </a:r>
          </a:p>
          <a:p>
            <a:r>
              <a:rPr lang="en-US" sz="2400" b="1" dirty="0" smtClean="0"/>
              <a:t>n</a:t>
            </a:r>
            <a:r>
              <a:rPr lang="ru-RU" sz="2400" b="1" dirty="0" smtClean="0"/>
              <a:t>— среднее количество автомобилей определенного типа, проехавших за один час.</a:t>
            </a:r>
          </a:p>
          <a:p>
            <a:endParaRPr lang="ru-RU" sz="2400" b="1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57271" y="1565274"/>
          <a:ext cx="7400928" cy="430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488"/>
                <a:gridCol w="1233488"/>
                <a:gridCol w="1233488"/>
                <a:gridCol w="1233488"/>
                <a:gridCol w="1233488"/>
                <a:gridCol w="1233488"/>
              </a:tblGrid>
              <a:tr h="49147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Центральная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Цветочная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Грузовые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5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Легковые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 с бензиновыми двигателями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82.6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8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Автобусы, работающие на газе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1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57271" y="1765862"/>
          <a:ext cx="7553328" cy="4025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888"/>
                <a:gridCol w="1258888"/>
                <a:gridCol w="1258888"/>
                <a:gridCol w="1258888"/>
                <a:gridCol w="1258888"/>
                <a:gridCol w="1258888"/>
              </a:tblGrid>
              <a:tr h="374619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Береговая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Зеле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4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66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Грузовые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0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Легковые автомобили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24.7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8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втобусы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бензиновыми двигателями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82.6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Автобусы, работающие на газе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5737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newsflash/>
  </p:transition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TS103098889</Template>
  <TotalTime>179</TotalTime>
  <Words>393</Words>
  <Application>Microsoft Office PowerPoint</Application>
  <PresentationFormat>Экран (4:3)</PresentationFormat>
  <Paragraphs>148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Ecology 16x9</vt:lpstr>
      <vt:lpstr>Дыхание поселка Базово</vt:lpstr>
      <vt:lpstr>Цели работы:</vt:lpstr>
      <vt:lpstr>Загрязнение окружающей среды</vt:lpstr>
      <vt:lpstr>Вспомним главное</vt:lpstr>
      <vt:lpstr>Открываем исследовательское бюро!</vt:lpstr>
      <vt:lpstr>Этапы экологического расследования</vt:lpstr>
      <vt:lpstr>Экологическое расследование</vt:lpstr>
      <vt:lpstr>Задание №1</vt:lpstr>
      <vt:lpstr>Задание №1</vt:lpstr>
      <vt:lpstr>Задание №1</vt:lpstr>
      <vt:lpstr>Задание №2</vt:lpstr>
      <vt:lpstr>Задание №3</vt:lpstr>
      <vt:lpstr>Ответьте на вопросы</vt:lpstr>
      <vt:lpstr>Выброс угарного газа</vt:lpstr>
      <vt:lpstr>Выводы</vt:lpstr>
      <vt:lpstr>Спасибо за работу!!!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Дыхание поселка Базово</dc:title>
  <dc:creator>Лилия Пыко</dc:creator>
  <cp:lastModifiedBy>Лилия Пыко</cp:lastModifiedBy>
  <cp:revision>13</cp:revision>
  <dcterms:modified xsi:type="dcterms:W3CDTF">2023-01-11T07:04:57Z</dcterms:modified>
</cp:coreProperties>
</file>